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33765-2E95-411D-97F6-EBE09B24797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A7045-75CF-48D2-A645-FD385A4E3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13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410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09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941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6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79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6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7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6ED0-17FB-4DB9-B9ED-623960096334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E69EBE-528E-4A39-A6CC-FB67FAA4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Hearing Health for Musicians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Joe Pellegrino, AuD, CCC-A</a:t>
            </a:r>
          </a:p>
          <a:p>
            <a:r>
              <a:rPr lang="en-US" dirty="0" smtClean="0"/>
              <a:t>Syracuse University</a:t>
            </a:r>
          </a:p>
          <a:p>
            <a:r>
              <a:rPr lang="en-US" dirty="0" smtClean="0"/>
              <a:t>Associate Teaching Professor</a:t>
            </a:r>
          </a:p>
          <a:p>
            <a:r>
              <a:rPr lang="en-US" dirty="0" smtClean="0"/>
              <a:t>Director, Gebbie Hearing Clinic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Risks for musicians</a:t>
            </a:r>
          </a:p>
          <a:p>
            <a:pPr lvl="1"/>
            <a:r>
              <a:rPr lang="en-US" dirty="0" smtClean="0"/>
              <a:t>Four times as likely to develop noise induced hearing loss than the general public.</a:t>
            </a:r>
          </a:p>
          <a:p>
            <a:pPr lvl="1"/>
            <a:r>
              <a:rPr lang="en-US" dirty="0" smtClean="0"/>
              <a:t>57% more likely to develop tinnitus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Musicians with 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Neil Young</a:t>
            </a:r>
          </a:p>
          <a:p>
            <a:r>
              <a:rPr lang="en-US" dirty="0" smtClean="0"/>
              <a:t>Phil Collins</a:t>
            </a:r>
          </a:p>
          <a:p>
            <a:r>
              <a:rPr lang="en-US" dirty="0" smtClean="0"/>
              <a:t>Sting</a:t>
            </a:r>
          </a:p>
          <a:p>
            <a:r>
              <a:rPr lang="en-US" dirty="0" smtClean="0"/>
              <a:t>Bono (U2)</a:t>
            </a:r>
          </a:p>
          <a:p>
            <a:r>
              <a:rPr lang="en-US" dirty="0" smtClean="0"/>
              <a:t>Pete Townsend (The Who)</a:t>
            </a:r>
          </a:p>
          <a:p>
            <a:r>
              <a:rPr lang="en-US" dirty="0" smtClean="0"/>
              <a:t>Paul Stanley (Kiss)</a:t>
            </a:r>
          </a:p>
          <a:p>
            <a:r>
              <a:rPr lang="en-US" dirty="0" smtClean="0"/>
              <a:t>Eric Clapton</a:t>
            </a:r>
          </a:p>
          <a:p>
            <a:r>
              <a:rPr lang="en-US" dirty="0" smtClean="0"/>
              <a:t>Lars Ulrich (Metallica)</a:t>
            </a:r>
          </a:p>
          <a:p>
            <a:r>
              <a:rPr lang="en-US" dirty="0" smtClean="0"/>
              <a:t>Barbara Streisand</a:t>
            </a:r>
          </a:p>
          <a:p>
            <a:r>
              <a:rPr lang="en-US" dirty="0" err="1" smtClean="0"/>
              <a:t>Ozzy</a:t>
            </a:r>
            <a:endParaRPr lang="en-US" dirty="0" smtClean="0"/>
          </a:p>
          <a:p>
            <a:r>
              <a:rPr lang="en-US" dirty="0" smtClean="0"/>
              <a:t>Anthony </a:t>
            </a:r>
            <a:r>
              <a:rPr lang="en-US" dirty="0" err="1" smtClean="0"/>
              <a:t>Kiedis</a:t>
            </a:r>
            <a:r>
              <a:rPr lang="en-US" dirty="0" smtClean="0"/>
              <a:t> (Red Hot Chili Peppers)</a:t>
            </a:r>
          </a:p>
          <a:p>
            <a:r>
              <a:rPr lang="en-US" dirty="0" smtClean="0"/>
              <a:t>Moby</a:t>
            </a:r>
          </a:p>
          <a:p>
            <a:r>
              <a:rPr lang="en-US" dirty="0" smtClean="0"/>
              <a:t>Chris Martin (Cold Play)</a:t>
            </a:r>
          </a:p>
          <a:p>
            <a:r>
              <a:rPr lang="en-US" dirty="0" smtClean="0"/>
              <a:t>Liam Gallagher (Oasis)</a:t>
            </a:r>
          </a:p>
          <a:p>
            <a:r>
              <a:rPr lang="en-US" dirty="0" smtClean="0"/>
              <a:t>Dave </a:t>
            </a:r>
            <a:r>
              <a:rPr lang="en-US" dirty="0" err="1" smtClean="0"/>
              <a:t>Pirner</a:t>
            </a:r>
            <a:r>
              <a:rPr lang="en-US" dirty="0" smtClean="0"/>
              <a:t> (Soul Asylum)</a:t>
            </a:r>
          </a:p>
          <a:p>
            <a:r>
              <a:rPr lang="en-US" dirty="0" smtClean="0"/>
              <a:t>Will.i.am (Black Eyed Peas)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Loud is Too Loud?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983" y="1852519"/>
            <a:ext cx="468605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Levels of Music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789" y="2160588"/>
            <a:ext cx="7334459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6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Noise Induced Hearing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Gradual or Rapid Onset</a:t>
            </a:r>
          </a:p>
          <a:p>
            <a:r>
              <a:rPr lang="en-US" dirty="0" smtClean="0"/>
              <a:t>Permanent Sensorineural Loss </a:t>
            </a:r>
          </a:p>
          <a:p>
            <a:pPr lvl="1"/>
            <a:r>
              <a:rPr lang="en-US" dirty="0" smtClean="0"/>
              <a:t>Centered at 4000 Hz</a:t>
            </a:r>
          </a:p>
          <a:p>
            <a:pPr lvl="1"/>
            <a:r>
              <a:rPr lang="en-US" dirty="0" smtClean="0"/>
              <a:t>Loss of speech clarity</a:t>
            </a:r>
          </a:p>
          <a:p>
            <a:pPr lvl="1"/>
            <a:r>
              <a:rPr lang="en-US" dirty="0" smtClean="0"/>
              <a:t>Impaired pitch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your ears</a:t>
            </a:r>
          </a:p>
          <a:p>
            <a:pPr lvl="1"/>
            <a:r>
              <a:rPr lang="en-US" dirty="0" smtClean="0"/>
              <a:t>Be aware of the sound levels around you</a:t>
            </a:r>
          </a:p>
          <a:p>
            <a:pPr lvl="1"/>
            <a:r>
              <a:rPr lang="en-US" dirty="0" smtClean="0"/>
              <a:t>Give yourself quiet breaks</a:t>
            </a:r>
          </a:p>
          <a:p>
            <a:pPr lvl="1"/>
            <a:r>
              <a:rPr lang="en-US" dirty="0" smtClean="0"/>
              <a:t>Wear hearing protection</a:t>
            </a:r>
          </a:p>
          <a:p>
            <a:pPr lvl="2"/>
            <a:r>
              <a:rPr lang="en-US" dirty="0" smtClean="0"/>
              <a:t>Foam roll down plug $5</a:t>
            </a:r>
          </a:p>
          <a:p>
            <a:pPr lvl="2"/>
            <a:r>
              <a:rPr lang="en-US" dirty="0" smtClean="0"/>
              <a:t>Non-custom filtered $25</a:t>
            </a:r>
          </a:p>
          <a:p>
            <a:pPr lvl="2"/>
            <a:r>
              <a:rPr lang="en-US" dirty="0" smtClean="0"/>
              <a:t>Custom ear molds $110</a:t>
            </a:r>
          </a:p>
          <a:p>
            <a:pPr lvl="2"/>
            <a:r>
              <a:rPr lang="en-US" dirty="0" smtClean="0"/>
              <a:t>Filtered plug with attenuation of 9, 15, or 25 dB $155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186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204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Hearing Health for Musicians</vt:lpstr>
      <vt:lpstr>Why Am I Here?</vt:lpstr>
      <vt:lpstr>Famous Musicians with Hearing Loss</vt:lpstr>
      <vt:lpstr>How Loud is Too Loud?</vt:lpstr>
      <vt:lpstr>Sound Levels of Music</vt:lpstr>
      <vt:lpstr>What is Noise Induced Hearing Loss?</vt:lpstr>
      <vt:lpstr>What Can You Do?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Health for Musicians</dc:title>
  <dc:creator>Joseph T Pellegrino</dc:creator>
  <cp:lastModifiedBy>Michelle Taylor</cp:lastModifiedBy>
  <cp:revision>8</cp:revision>
  <cp:lastPrinted>2019-10-17T14:04:51Z</cp:lastPrinted>
  <dcterms:created xsi:type="dcterms:W3CDTF">2019-10-17T12:41:53Z</dcterms:created>
  <dcterms:modified xsi:type="dcterms:W3CDTF">2019-10-17T15:10:47Z</dcterms:modified>
</cp:coreProperties>
</file>